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DF30B-6580-4E87-88FF-CBAD069E0510}" type="datetimeFigureOut">
              <a:rPr lang="en-US" smtClean="0"/>
              <a:t>11/14/2011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4DC67E-336B-4D72-8392-641D999A8678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A043C-33A3-45B2-8C50-C50FD4C6C825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stiggins chapter 6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23314DFD-F30E-4AEB-A2A1-7EAD0850F82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DF6A7-7652-4A1B-8F4C-86B3A261D846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stiggins chapter 6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4DFD-F30E-4AEB-A2A1-7EAD0850F82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2A4E9-4C8F-4CE1-9084-E117596B01B3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stiggins chapter 6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4DFD-F30E-4AEB-A2A1-7EAD0850F82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DE3A9-7486-4FB2-9949-9499AF1878A0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stiggins chapter 6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4DFD-F30E-4AEB-A2A1-7EAD0850F82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9EB79-040E-4697-969F-4DB6230898F4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r>
              <a:rPr lang="en-US" smtClean="0"/>
              <a:t>rospenda stiggins chapter 6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3314DFD-F30E-4AEB-A2A1-7EAD0850F82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42814-1EA4-4966-AF2E-20D6C6BE2FFF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stiggins chapter 6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4DFD-F30E-4AEB-A2A1-7EAD0850F82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C3661-0F14-45FF-9CFC-4E76C9E34996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stiggins chapter 6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4DFD-F30E-4AEB-A2A1-7EAD0850F82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BE83F-F201-495B-B5E2-F231CA26748A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stiggins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4DFD-F30E-4AEB-A2A1-7EAD0850F82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858D0-946F-4EB5-871F-5359C97CC9EA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stiggins chapter 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4DFD-F30E-4AEB-A2A1-7EAD0850F82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EC0CF-F923-480F-B212-74AFA54710B0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stiggins chapter 6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4DFD-F30E-4AEB-A2A1-7EAD0850F82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02879-13DE-4F5A-9DD4-96E8DD4B6853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r>
              <a:rPr lang="en-US" smtClean="0"/>
              <a:t>rospenda stiggins chapter 6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3314DFD-F30E-4AEB-A2A1-7EAD0850F82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tile tx="0" ty="0" sx="100000" sy="100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49A6748-727E-49DC-A532-97D195250C57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rospenda stiggins chapter 6</a:t>
            </a: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23314DFD-F30E-4AEB-A2A1-7EAD0850F828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Written Response Assessment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4DFD-F30E-4AEB-A2A1-7EAD0850F828}" type="slidenum">
              <a:rPr lang="en-US" smtClean="0"/>
              <a:t>1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6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to Develop</a:t>
            </a:r>
            <a:br>
              <a:rPr lang="en-US" dirty="0" smtClean="0"/>
            </a:br>
            <a:r>
              <a:rPr lang="en-US" dirty="0" smtClean="0"/>
              <a:t>Scoring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4DFD-F30E-4AEB-A2A1-7EAD0850F828}" type="slidenum">
              <a:rPr lang="en-US" smtClean="0"/>
              <a:t>10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1. Make sure students know what success looks like.</a:t>
            </a:r>
          </a:p>
          <a:p>
            <a:r>
              <a:rPr lang="en-US" dirty="0" smtClean="0"/>
              <a:t>2. Know what you are looking for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Remember this:</a:t>
            </a:r>
            <a:br>
              <a:rPr lang="en-US" dirty="0" smtClean="0"/>
            </a:br>
            <a:r>
              <a:rPr lang="en-US" dirty="0" smtClean="0"/>
              <a:t>Mike 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4DFD-F30E-4AEB-A2A1-7EAD0850F828}" type="slidenum">
              <a:rPr lang="en-US" smtClean="0"/>
              <a:t>11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1. You write to communicate CLEARLY!!!!</a:t>
            </a:r>
          </a:p>
          <a:p>
            <a:pPr lvl="1"/>
            <a:r>
              <a:rPr lang="en-US" dirty="0" smtClean="0"/>
              <a:t>Neat</a:t>
            </a:r>
          </a:p>
          <a:p>
            <a:pPr lvl="1"/>
            <a:r>
              <a:rPr lang="en-US" dirty="0" smtClean="0"/>
              <a:t>Complete</a:t>
            </a:r>
          </a:p>
          <a:p>
            <a:pPr lvl="1"/>
            <a:r>
              <a:rPr lang="en-US" dirty="0" smtClean="0"/>
              <a:t>Correct</a:t>
            </a:r>
          </a:p>
          <a:p>
            <a:pPr lvl="1"/>
            <a:r>
              <a:rPr lang="en-US" dirty="0" smtClean="0"/>
              <a:t>Proof</a:t>
            </a:r>
          </a:p>
          <a:p>
            <a:pPr lvl="1"/>
            <a:r>
              <a:rPr lang="en-US" dirty="0" smtClean="0"/>
              <a:t>Examples</a:t>
            </a:r>
          </a:p>
          <a:p>
            <a:pPr lvl="1"/>
            <a:r>
              <a:rPr lang="en-US" dirty="0" smtClean="0"/>
              <a:t>Compare/contrast</a:t>
            </a:r>
          </a:p>
          <a:p>
            <a:pPr lvl="1"/>
            <a:r>
              <a:rPr lang="en-US" dirty="0" smtClean="0"/>
              <a:t>Summarize</a:t>
            </a:r>
          </a:p>
          <a:p>
            <a:pPr lvl="1"/>
            <a:r>
              <a:rPr lang="en-US" dirty="0" smtClean="0"/>
              <a:t>Would another person know what you are writing about?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Things to remember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4DFD-F30E-4AEB-A2A1-7EAD0850F828}" type="slidenum">
              <a:rPr lang="en-US" smtClean="0"/>
              <a:t>2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1. know your learning targets</a:t>
            </a:r>
          </a:p>
          <a:p>
            <a:r>
              <a:rPr lang="en-US" dirty="0" smtClean="0"/>
              <a:t>2. Format should fit the target</a:t>
            </a:r>
          </a:p>
          <a:p>
            <a:r>
              <a:rPr lang="en-US" dirty="0" smtClean="0"/>
              <a:t>3. Students should have writing capacity</a:t>
            </a:r>
          </a:p>
          <a:p>
            <a:r>
              <a:rPr lang="en-US" dirty="0" smtClean="0"/>
              <a:t>4. Construct high quality exercises</a:t>
            </a:r>
          </a:p>
          <a:p>
            <a:r>
              <a:rPr lang="en-US" dirty="0" smtClean="0"/>
              <a:t>5. Remember the possibility of bias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Knowledge and Essays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4DFD-F30E-4AEB-A2A1-7EAD0850F828}" type="slidenum">
              <a:rPr lang="en-US" smtClean="0"/>
              <a:t>3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 smtClean="0"/>
              <a:t>Not very efficient</a:t>
            </a:r>
          </a:p>
          <a:p>
            <a:pPr marL="514350" indent="-514350">
              <a:buAutoNum type="arabicPeriod"/>
            </a:pPr>
            <a:r>
              <a:rPr lang="en-US" dirty="0" smtClean="0"/>
              <a:t>Look for summaries</a:t>
            </a:r>
          </a:p>
          <a:p>
            <a:pPr marL="514350" indent="-514350">
              <a:buAutoNum type="arabicPeriod"/>
            </a:pPr>
            <a:r>
              <a:rPr lang="en-US" dirty="0" smtClean="0"/>
              <a:t>Look for specific facts</a:t>
            </a:r>
          </a:p>
          <a:p>
            <a:pPr marL="514350" indent="-514350">
              <a:buAutoNum type="arabicPeriod"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Reasoning and Essays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4DFD-F30E-4AEB-A2A1-7EAD0850F828}" type="slidenum">
              <a:rPr lang="en-US" smtClean="0"/>
              <a:t>4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Know what reasoning you are looking or</a:t>
            </a:r>
          </a:p>
          <a:p>
            <a:pPr lvl="1"/>
            <a:r>
              <a:rPr lang="en-US" dirty="0" smtClean="0"/>
              <a:t>Analytical</a:t>
            </a:r>
          </a:p>
          <a:p>
            <a:pPr lvl="1"/>
            <a:r>
              <a:rPr lang="en-US" dirty="0" smtClean="0"/>
              <a:t>Evaluative</a:t>
            </a:r>
          </a:p>
          <a:p>
            <a:pPr lvl="1"/>
            <a:r>
              <a:rPr lang="en-US" dirty="0" smtClean="0"/>
              <a:t>Comparison</a:t>
            </a:r>
          </a:p>
          <a:p>
            <a:r>
              <a:rPr lang="en-US" dirty="0" smtClean="0"/>
              <a:t>Make sure essays questions are focused</a:t>
            </a:r>
          </a:p>
          <a:p>
            <a:r>
              <a:rPr lang="en-US" dirty="0" smtClean="0"/>
              <a:t>Make sure problems are new to the students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and Essays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4DFD-F30E-4AEB-A2A1-7EAD0850F828}" type="slidenum">
              <a:rPr lang="en-US" smtClean="0"/>
              <a:t>5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Use essays to see a complex knowledge set</a:t>
            </a:r>
          </a:p>
          <a:p>
            <a:r>
              <a:rPr lang="en-US" dirty="0" smtClean="0"/>
              <a:t>Have they mastered prerequisite knowledge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Essays for Product Development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4DFD-F30E-4AEB-A2A1-7EAD0850F828}" type="slidenum">
              <a:rPr lang="en-US" smtClean="0"/>
              <a:t>6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Have them make the product</a:t>
            </a:r>
          </a:p>
          <a:p>
            <a:r>
              <a:rPr lang="en-US" dirty="0" smtClean="0"/>
              <a:t>Essay should show how students understand the product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To’s</a:t>
            </a:r>
            <a:br>
              <a:rPr lang="en-US" dirty="0" smtClean="0"/>
            </a:br>
            <a:r>
              <a:rPr lang="en-US" dirty="0" smtClean="0"/>
              <a:t>Writing an essay question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4DFD-F30E-4AEB-A2A1-7EAD0850F828}" type="slidenum">
              <a:rPr lang="en-US" smtClean="0"/>
              <a:t>7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Know your standards</a:t>
            </a:r>
          </a:p>
          <a:p>
            <a:pPr lvl="1"/>
            <a:r>
              <a:rPr lang="en-US" dirty="0" smtClean="0"/>
              <a:t>Use your apps</a:t>
            </a:r>
          </a:p>
          <a:p>
            <a:pPr lvl="1"/>
            <a:r>
              <a:rPr lang="en-US" dirty="0" smtClean="0"/>
              <a:t>Know what you are assessing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To’s</a:t>
            </a:r>
            <a:br>
              <a:rPr lang="en-US" dirty="0" smtClean="0"/>
            </a:br>
            <a:r>
              <a:rPr lang="en-US" dirty="0" smtClean="0"/>
              <a:t>Essay Question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4DFD-F30E-4AEB-A2A1-7EAD0850F828}" type="slidenum">
              <a:rPr lang="en-US" smtClean="0"/>
              <a:t>8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Specify what they should prepare</a:t>
            </a:r>
          </a:p>
          <a:p>
            <a:pPr lvl="1"/>
            <a:r>
              <a:rPr lang="en-US" dirty="0" smtClean="0"/>
              <a:t>Think of it as comprehensive evaluations</a:t>
            </a:r>
          </a:p>
          <a:p>
            <a:r>
              <a:rPr lang="en-US" dirty="0" smtClean="0"/>
              <a:t>Identify reasoning patterns</a:t>
            </a:r>
          </a:p>
          <a:p>
            <a:r>
              <a:rPr lang="en-US" dirty="0" smtClean="0"/>
              <a:t>Identify problem solving patterns</a:t>
            </a:r>
          </a:p>
          <a:p>
            <a:r>
              <a:rPr lang="en-US" dirty="0" smtClean="0"/>
              <a:t>Point students to appropriate responses</a:t>
            </a:r>
          </a:p>
          <a:p>
            <a:pPr lvl="1"/>
            <a:r>
              <a:rPr lang="en-US" dirty="0" smtClean="0"/>
              <a:t>Anchor papers (mr)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Things to keep in mind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4DFD-F30E-4AEB-A2A1-7EAD0850F828}" type="slidenum">
              <a:rPr lang="en-US" smtClean="0"/>
              <a:t>9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1. Are you asking for brief responses?</a:t>
            </a:r>
          </a:p>
          <a:p>
            <a:r>
              <a:rPr lang="en-US" dirty="0" smtClean="0"/>
              <a:t>2. Are you asking for focused responses?</a:t>
            </a:r>
          </a:p>
          <a:p>
            <a:r>
              <a:rPr lang="en-US" dirty="0" smtClean="0"/>
              <a:t>3. Are the questions written at the lowest reading levels?</a:t>
            </a:r>
          </a:p>
          <a:p>
            <a:r>
              <a:rPr lang="en-US" dirty="0" smtClean="0"/>
              <a:t>4. Are your scoring criteria obvious?</a:t>
            </a:r>
          </a:p>
          <a:p>
            <a:r>
              <a:rPr lang="en-US" dirty="0" smtClean="0"/>
              <a:t>5. Does everyone have the same questions?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59</TotalTime>
  <Words>314</Words>
  <Application>Microsoft Office PowerPoint</Application>
  <PresentationFormat>On-screen Show (4:3)</PresentationFormat>
  <Paragraphs>77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Equity</vt:lpstr>
      <vt:lpstr>Chapter 6</vt:lpstr>
      <vt:lpstr>Things to remember</vt:lpstr>
      <vt:lpstr>Knowledge and Essays</vt:lpstr>
      <vt:lpstr>Reasoning and Essays</vt:lpstr>
      <vt:lpstr>Performance and Essays</vt:lpstr>
      <vt:lpstr>Essays for Product Development</vt:lpstr>
      <vt:lpstr>How To’s Writing an essay question</vt:lpstr>
      <vt:lpstr>How To’s Essay Question</vt:lpstr>
      <vt:lpstr>Things to keep in mind</vt:lpstr>
      <vt:lpstr>How to Develop Scoring</vt:lpstr>
      <vt:lpstr>Remember this: Mike 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6</dc:title>
  <dc:creator>michael rospenda</dc:creator>
  <cp:lastModifiedBy>michael rospenda</cp:lastModifiedBy>
  <cp:revision>6</cp:revision>
  <dcterms:created xsi:type="dcterms:W3CDTF">2011-11-14T15:57:16Z</dcterms:created>
  <dcterms:modified xsi:type="dcterms:W3CDTF">2011-11-14T16:56:47Z</dcterms:modified>
</cp:coreProperties>
</file>